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1"/>
  </p:handoutMasterIdLst>
  <p:sldIdLst>
    <p:sldId id="299" r:id="rId3"/>
    <p:sldId id="294" r:id="rId4"/>
    <p:sldId id="293" r:id="rId5"/>
    <p:sldId id="295" r:id="rId6"/>
    <p:sldId id="274" r:id="rId7"/>
    <p:sldId id="288" r:id="rId8"/>
    <p:sldId id="296" r:id="rId9"/>
    <p:sldId id="29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>
        <p:scale>
          <a:sx n="50" d="100"/>
          <a:sy n="50" d="100"/>
        </p:scale>
        <p:origin x="1362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25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7913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446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872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958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3562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970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74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313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9327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8377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2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998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eb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3BCBBB-8AE5-998E-AB6B-E53B25BA3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180EB8D-BC84-5389-1CC6-B7182E7D8ED1}"/>
              </a:ext>
            </a:extLst>
          </p:cNvPr>
          <p:cNvSpPr txBox="1"/>
          <p:nvPr/>
        </p:nvSpPr>
        <p:spPr>
          <a:xfrm>
            <a:off x="649481" y="2347605"/>
            <a:ext cx="78450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résous un problème.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42F1FD2-2AD3-9D9E-934A-4DA7E7946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6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65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8D623-364F-BE9C-4FB9-2EB026AF5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CB6CA6-FA19-91B0-968B-32530C8D2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F632C1C-F382-6081-C10A-C2EC8681EC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EAC5E10-5E43-0793-910E-718F0AE1532B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E640FCF-CDFA-0D68-021E-CAC9C18AF2B9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4CF5289-469D-1160-9E01-0143C3006869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147FB86-A207-33A6-DB89-D86A8809385F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6C2950D-BA4B-C82E-5DC0-9CC437C35399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A6626D4-FB9D-84BA-A9AE-1EA0C2DF6714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B5EFBCC-A09C-C146-FD3E-AB0DEDBDE8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2C56EE4-B827-26CA-DCB1-247158B75143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D789BD5-7418-3060-C4F1-1319E3D3AA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5F91E38-4AEE-155E-BFFB-8F374E3C6E14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401FE31-173E-733F-4232-F48A7F9777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37B615C-6844-3C7F-B72C-3FE2A2E11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21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C6827-892C-4B34-82E9-4CAD0B2CE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AA7F0680-BB0E-0BB6-396C-25DD70BB9C10}"/>
              </a:ext>
            </a:extLst>
          </p:cNvPr>
          <p:cNvSpPr txBox="1"/>
          <p:nvPr/>
        </p:nvSpPr>
        <p:spPr>
          <a:xfrm>
            <a:off x="4955038" y="1269915"/>
            <a:ext cx="3876646" cy="49109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fleuriste prépare un bouquet. Il met ensemble 13 roses, 15 tulipes et 5 jonquilles.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fleurs y a-t-il dans le bouquet ? </a:t>
            </a:r>
            <a:endParaRPr lang="fr-FR" sz="36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C581C36-464F-A078-D397-4C6254DF91A5}"/>
              </a:ext>
            </a:extLst>
          </p:cNvPr>
          <p:cNvSpPr txBox="1"/>
          <p:nvPr/>
        </p:nvSpPr>
        <p:spPr>
          <a:xfrm>
            <a:off x="312316" y="1269915"/>
            <a:ext cx="3969125" cy="43181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fleuriste prépare un bouquet. Il met ensemble 5 roses et 5 tulipes.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fleurs y a-t-il dans le bouquet ? </a:t>
            </a:r>
            <a:endParaRPr lang="fr-FR" sz="36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B013E0B-8107-2DF6-5312-A498E0DA3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1428" y="39491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4B9D4A-B6C9-4F19-EB16-B20CD6AC79E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18845E75-D985-DE8F-B7DB-78171AD04593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1CCE2BC-0BF8-DD11-6718-810F4BEED8F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DB014CA-05F8-714F-6FE4-FEC097A6A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913" y="5380663"/>
            <a:ext cx="1442538" cy="145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35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A4D26-2905-8857-5211-E8B78CEDA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E189AFE-7A5E-4C93-1EB1-99CA9CAE834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C007E4E9-A18C-3DB7-66BD-603AB834E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485" y="97603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FBAABB-BF98-A9E7-8CF9-97847DE2E3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08499" y="1155592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13960D8-6A85-A23A-72A9-618DDB0CABA8}"/>
              </a:ext>
            </a:extLst>
          </p:cNvPr>
          <p:cNvSpPr/>
          <p:nvPr/>
        </p:nvSpPr>
        <p:spPr>
          <a:xfrm>
            <a:off x="483192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E381095-A64C-FBA0-BC76-F89D6379240F}"/>
              </a:ext>
            </a:extLst>
          </p:cNvPr>
          <p:cNvSpPr txBox="1"/>
          <p:nvPr/>
        </p:nvSpPr>
        <p:spPr>
          <a:xfrm>
            <a:off x="188327" y="1061321"/>
            <a:ext cx="3435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fleurs au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60DC97F-DAB4-EAD3-C47F-ADB2B092F008}"/>
              </a:ext>
            </a:extLst>
          </p:cNvPr>
          <p:cNvSpPr txBox="1"/>
          <p:nvPr/>
        </p:nvSpPr>
        <p:spPr>
          <a:xfrm>
            <a:off x="207249" y="556902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10 fleurs.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E516985-965C-264B-AA74-DAA788BCB7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08499" y="5367049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FB4AC540-D2B1-7038-1289-EF3E5F0A62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0849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5AE9E3A-44AA-9199-F9C4-BE3776B1088A}"/>
              </a:ext>
            </a:extLst>
          </p:cNvPr>
          <p:cNvSpPr txBox="1"/>
          <p:nvPr/>
        </p:nvSpPr>
        <p:spPr>
          <a:xfrm>
            <a:off x="929920" y="425446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5 + 5 = …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4F77188-B499-9D20-B374-BB147C52D70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08499" y="2559411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1EBEF978-152F-3F5D-5793-7D0A0B05AA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D34FA06-6789-0441-2C57-D4D483CFC931}"/>
              </a:ext>
            </a:extLst>
          </p:cNvPr>
          <p:cNvSpPr/>
          <p:nvPr/>
        </p:nvSpPr>
        <p:spPr>
          <a:xfrm>
            <a:off x="513773" y="2675193"/>
            <a:ext cx="2160000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Total ?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EA04579-900E-B4C7-8043-A13DCD9DA250}"/>
              </a:ext>
            </a:extLst>
          </p:cNvPr>
          <p:cNvSpPr/>
          <p:nvPr/>
        </p:nvSpPr>
        <p:spPr>
          <a:xfrm>
            <a:off x="1593773" y="3105357"/>
            <a:ext cx="1080000" cy="4314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5</a:t>
            </a:r>
            <a:r>
              <a:rPr lang="fr-FR" sz="1600" dirty="0"/>
              <a:t> tulipes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FFC7C7-F0C3-55BC-68B8-CD5CA8616DD9}"/>
              </a:ext>
            </a:extLst>
          </p:cNvPr>
          <p:cNvSpPr/>
          <p:nvPr/>
        </p:nvSpPr>
        <p:spPr>
          <a:xfrm>
            <a:off x="513773" y="3106663"/>
            <a:ext cx="1080000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5 roses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ECA8D-30A9-F9E2-4FEC-1B1A48D8F60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7EF2F53B-22FD-0D0C-5F6D-F0C3935827B1}"/>
              </a:ext>
            </a:extLst>
          </p:cNvPr>
          <p:cNvSpPr/>
          <p:nvPr/>
        </p:nvSpPr>
        <p:spPr>
          <a:xfrm>
            <a:off x="483192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63B9B11-D0AA-33F9-F8E7-68EC4114C4DC}"/>
              </a:ext>
            </a:extLst>
          </p:cNvPr>
          <p:cNvSpPr/>
          <p:nvPr/>
        </p:nvSpPr>
        <p:spPr>
          <a:xfrm>
            <a:off x="486946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56161A2-63F8-4C0F-811D-1273C5856E19}"/>
              </a:ext>
            </a:extLst>
          </p:cNvPr>
          <p:cNvSpPr/>
          <p:nvPr/>
        </p:nvSpPr>
        <p:spPr>
          <a:xfrm>
            <a:off x="492513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7702C1-0726-736C-E6E9-0EBF2D679E7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75E4F18-B8CC-F107-9523-0A20234C07CF}"/>
              </a:ext>
            </a:extLst>
          </p:cNvPr>
          <p:cNvSpPr txBox="1"/>
          <p:nvPr/>
        </p:nvSpPr>
        <p:spPr>
          <a:xfrm>
            <a:off x="5520467" y="1141918"/>
            <a:ext cx="3435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fleurs au total.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97112AA-5999-237C-632B-E356B7F9693D}"/>
              </a:ext>
            </a:extLst>
          </p:cNvPr>
          <p:cNvSpPr/>
          <p:nvPr/>
        </p:nvSpPr>
        <p:spPr>
          <a:xfrm>
            <a:off x="5581563" y="2628174"/>
            <a:ext cx="3240000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Total </a:t>
            </a:r>
            <a:r>
              <a:rPr lang="fr-FR" sz="2800"/>
              <a:t>? </a:t>
            </a:r>
            <a:endParaRPr lang="fr-FR" sz="28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3B54816-75F8-F6F9-A8DF-FBA8C18B5B6E}"/>
              </a:ext>
            </a:extLst>
          </p:cNvPr>
          <p:cNvSpPr/>
          <p:nvPr/>
        </p:nvSpPr>
        <p:spPr>
          <a:xfrm>
            <a:off x="6661563" y="3058338"/>
            <a:ext cx="1080000" cy="4314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15 tulipes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8AC959F-8459-E585-A33D-3D02CAA886D6}"/>
              </a:ext>
            </a:extLst>
          </p:cNvPr>
          <p:cNvSpPr/>
          <p:nvPr/>
        </p:nvSpPr>
        <p:spPr>
          <a:xfrm>
            <a:off x="5581563" y="3059644"/>
            <a:ext cx="1080000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13 roses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34B6D4-A87E-8AFB-CAE4-9FDDFBEA7405}"/>
              </a:ext>
            </a:extLst>
          </p:cNvPr>
          <p:cNvSpPr/>
          <p:nvPr/>
        </p:nvSpPr>
        <p:spPr>
          <a:xfrm>
            <a:off x="7741563" y="3049870"/>
            <a:ext cx="1080000" cy="43147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5 jonquilles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5E30B47-7C3E-4056-CD2E-2847689A2629}"/>
              </a:ext>
            </a:extLst>
          </p:cNvPr>
          <p:cNvSpPr txBox="1"/>
          <p:nvPr/>
        </p:nvSpPr>
        <p:spPr>
          <a:xfrm>
            <a:off x="5869723" y="4158518"/>
            <a:ext cx="2663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13 + 15 + 5 = …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F281EED-5159-2174-1C4A-09A43D29B94B}"/>
              </a:ext>
            </a:extLst>
          </p:cNvPr>
          <p:cNvSpPr txBox="1"/>
          <p:nvPr/>
        </p:nvSpPr>
        <p:spPr>
          <a:xfrm>
            <a:off x="5635502" y="5616683"/>
            <a:ext cx="3444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33 fleurs.</a:t>
            </a:r>
          </a:p>
        </p:txBody>
      </p:sp>
    </p:spTree>
    <p:extLst>
      <p:ext uri="{BB962C8B-B14F-4D97-AF65-F5344CB8AC3E}">
        <p14:creationId xmlns:p14="http://schemas.microsoft.com/office/powerpoint/2010/main" val="223996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5" grpId="0" animBg="1"/>
      <p:bldP spid="24" grpId="0" animBg="1"/>
      <p:bldP spid="25" grpId="0" animBg="1"/>
      <p:bldP spid="14" grpId="0"/>
      <p:bldP spid="17" grpId="0" animBg="1"/>
      <p:bldP spid="19" grpId="0" animBg="1"/>
      <p:bldP spid="22" grpId="0" animBg="1"/>
      <p:bldP spid="23" grpId="0" animBg="1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250" y="71588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912026" y="2019764"/>
            <a:ext cx="6202878" cy="658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7A60782-45F5-D401-5756-4D8B6B2A33EC}"/>
              </a:ext>
            </a:extLst>
          </p:cNvPr>
          <p:cNvSpPr txBox="1"/>
          <p:nvPr/>
        </p:nvSpPr>
        <p:spPr>
          <a:xfrm>
            <a:off x="4862560" y="1269915"/>
            <a:ext cx="3969124" cy="333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conductrice de car compte les passagers : il y en 20 à l’avant et 25 à l’arrière.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passagers y a-t-il dans le car ? </a:t>
            </a:r>
            <a:endParaRPr lang="fr-FR" sz="32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F6D990C-78AE-57F1-C371-24B1A22E71DC}"/>
              </a:ext>
            </a:extLst>
          </p:cNvPr>
          <p:cNvSpPr txBox="1"/>
          <p:nvPr/>
        </p:nvSpPr>
        <p:spPr>
          <a:xfrm>
            <a:off x="312316" y="1269915"/>
            <a:ext cx="3969125" cy="4025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conductrice de car compte les passagers : il y en 5 à l’avant et 6 à l’arrière.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passagers y a-t-il dans le car ? </a:t>
            </a:r>
            <a:endParaRPr lang="fr-FR" sz="32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fr-FR" sz="36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63D832-812F-FA07-76F2-A83BB92AC5E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373943D-CDD3-3A8C-B1F0-869E8100B2D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DEC28BFF-E3AB-B2B0-ACE9-E63DDAB8A92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026" name="Picture 2" descr="une femme au volant dun bus, souriante, avec une ceinture, type illustration vectorielle">
            <a:extLst>
              <a:ext uri="{FF2B5EF4-FFF2-40B4-BE49-F238E27FC236}">
                <a16:creationId xmlns:a16="http://schemas.microsoft.com/office/drawing/2014/main" id="{6BE52C00-04BB-DAEC-817D-A9428EEEC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033" y="4957433"/>
            <a:ext cx="1900567" cy="190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055" y="65988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88292" y="1140410"/>
            <a:ext cx="3661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passagers au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-27388" y="555489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11 passagers.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977172" y="416554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5 + 6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174004" y="2613906"/>
            <a:ext cx="3240000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Total </a:t>
            </a:r>
            <a:r>
              <a:rPr lang="fr-FR" sz="2800"/>
              <a:t>? </a:t>
            </a:r>
            <a:endParaRPr lang="fr-FR" sz="2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174004" y="3045376"/>
            <a:ext cx="1606336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5 à l’avant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00AB9C-04E9-22CB-16C8-51CC899F1760}"/>
              </a:ext>
            </a:extLst>
          </p:cNvPr>
          <p:cNvSpPr/>
          <p:nvPr/>
        </p:nvSpPr>
        <p:spPr>
          <a:xfrm>
            <a:off x="1780340" y="3043265"/>
            <a:ext cx="1633664" cy="4314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6 à l’arrière</a:t>
            </a:r>
            <a:endParaRPr lang="fr-FR" sz="1600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E0448DEB-486F-4726-FD8F-8B6FB690B09D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ED2A3E25-B3A0-ACF3-13A1-0631F5D04E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74539" y="1155592"/>
            <a:ext cx="1885906" cy="972000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7915858-1A52-07F5-2B85-6E94FDB241C0}"/>
              </a:ext>
            </a:extLst>
          </p:cNvPr>
          <p:cNvSpPr/>
          <p:nvPr/>
        </p:nvSpPr>
        <p:spPr>
          <a:xfrm>
            <a:off x="489796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4F02796-2F1D-95F2-52DC-27C021EC73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74539" y="5367049"/>
            <a:ext cx="1779368" cy="972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14B9F94-74EA-B7BA-3845-8C9B893A4B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7453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BD74EC1-0CC8-F93A-3273-A66564B2D52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74539" y="2559411"/>
            <a:ext cx="1813145" cy="972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27304F5-54BE-2DCC-C03A-2A69E20A66A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DDD0DA75-4B57-E52E-900D-033BE9244188}"/>
              </a:ext>
            </a:extLst>
          </p:cNvPr>
          <p:cNvSpPr/>
          <p:nvPr/>
        </p:nvSpPr>
        <p:spPr>
          <a:xfrm>
            <a:off x="489796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90EF1541-8189-A38E-19F7-00BF553865C0}"/>
              </a:ext>
            </a:extLst>
          </p:cNvPr>
          <p:cNvSpPr/>
          <p:nvPr/>
        </p:nvSpPr>
        <p:spPr>
          <a:xfrm>
            <a:off x="493550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40C7C613-F421-6C4D-7517-6F186D988071}"/>
              </a:ext>
            </a:extLst>
          </p:cNvPr>
          <p:cNvSpPr/>
          <p:nvPr/>
        </p:nvSpPr>
        <p:spPr>
          <a:xfrm>
            <a:off x="499117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2251FD3-8C3E-9C6E-FE80-223C488D081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02440BE-E0A8-2738-500D-3E025DD55772}"/>
              </a:ext>
            </a:extLst>
          </p:cNvPr>
          <p:cNvSpPr txBox="1"/>
          <p:nvPr/>
        </p:nvSpPr>
        <p:spPr>
          <a:xfrm>
            <a:off x="5635502" y="1196110"/>
            <a:ext cx="3661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passagers au total.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90585C0-BA59-379D-0192-75309565D907}"/>
              </a:ext>
            </a:extLst>
          </p:cNvPr>
          <p:cNvSpPr/>
          <p:nvPr/>
        </p:nvSpPr>
        <p:spPr>
          <a:xfrm>
            <a:off x="5581563" y="2609336"/>
            <a:ext cx="3240000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Total </a:t>
            </a:r>
            <a:r>
              <a:rPr lang="fr-FR" sz="2800"/>
              <a:t>? </a:t>
            </a:r>
            <a:endParaRPr lang="fr-FR" sz="28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E373537-78CC-01E4-9419-F45ED0EC113C}"/>
              </a:ext>
            </a:extLst>
          </p:cNvPr>
          <p:cNvSpPr/>
          <p:nvPr/>
        </p:nvSpPr>
        <p:spPr>
          <a:xfrm>
            <a:off x="5581563" y="3038743"/>
            <a:ext cx="1606336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20 avant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EB029D-08AB-E437-3B2A-77652D32E8F9}"/>
              </a:ext>
            </a:extLst>
          </p:cNvPr>
          <p:cNvSpPr/>
          <p:nvPr/>
        </p:nvSpPr>
        <p:spPr>
          <a:xfrm>
            <a:off x="7187899" y="3036632"/>
            <a:ext cx="1633664" cy="4314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25 arrière</a:t>
            </a:r>
            <a:endParaRPr lang="fr-FR" sz="160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8EE4893-E2C5-942E-FE11-04B8FD42C49C}"/>
              </a:ext>
            </a:extLst>
          </p:cNvPr>
          <p:cNvSpPr txBox="1"/>
          <p:nvPr/>
        </p:nvSpPr>
        <p:spPr>
          <a:xfrm>
            <a:off x="5567208" y="555489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45 passagers.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E114A6E-9FD1-CCDD-DECE-701EEE2E2A38}"/>
              </a:ext>
            </a:extLst>
          </p:cNvPr>
          <p:cNvSpPr txBox="1"/>
          <p:nvPr/>
        </p:nvSpPr>
        <p:spPr>
          <a:xfrm>
            <a:off x="5952061" y="4203383"/>
            <a:ext cx="20693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20 + 25 = …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5" grpId="0" animBg="1"/>
      <p:bldP spid="25" grpId="0" animBg="1"/>
      <p:bldP spid="4" grpId="0" animBg="1"/>
      <p:bldP spid="29" grpId="0"/>
      <p:bldP spid="30" grpId="0" animBg="1"/>
      <p:bldP spid="31" grpId="0" animBg="1"/>
      <p:bldP spid="32" grpId="0" animBg="1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FDD71-4532-02B9-6F06-813AE2695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B50579-4A74-1FE5-013C-6BF1A9A6C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9610" y="43102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1AAD181-4A46-496C-E92F-893B985E6898}"/>
              </a:ext>
            </a:extLst>
          </p:cNvPr>
          <p:cNvSpPr txBox="1"/>
          <p:nvPr/>
        </p:nvSpPr>
        <p:spPr>
          <a:xfrm>
            <a:off x="4862560" y="1269915"/>
            <a:ext cx="3969124" cy="43181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livreur a transporté 75 colis le matin et 18 colis l’après-midi.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colis a-t-il transportés dans la journée ? </a:t>
            </a:r>
            <a:endParaRPr lang="fr-FR" sz="36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4348B79-4C1F-F8DC-A039-A41B07C133E7}"/>
              </a:ext>
            </a:extLst>
          </p:cNvPr>
          <p:cNvSpPr txBox="1"/>
          <p:nvPr/>
        </p:nvSpPr>
        <p:spPr>
          <a:xfrm>
            <a:off x="312316" y="1269915"/>
            <a:ext cx="3969125" cy="43181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livreur a transporté 10 colis le matin et 8 colis l’après-midi.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colis a-t-il transportés dans la journée ? </a:t>
            </a:r>
            <a:endParaRPr lang="fr-FR" sz="3600" b="1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6EB524-2751-2A61-7DD6-CFB9D6B2F7F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FDA297C-6C91-72B3-793C-FF9FC7976E15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18C30B91-6357-9B81-A4EA-2840C8E5238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E408664-DEBB-DBFA-7691-CEF8F5483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89" r="58844" b="32445"/>
          <a:stretch/>
        </p:blipFill>
        <p:spPr>
          <a:xfrm>
            <a:off x="3740974" y="5295434"/>
            <a:ext cx="1662051" cy="149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12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6FD7C-228E-9F11-F923-2B8DA3F70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203334-E01D-BBCC-A949-66472FBB0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095" y="102228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2B5B0BE-B9A4-5B02-968B-EDF32078720A}"/>
              </a:ext>
            </a:extLst>
          </p:cNvPr>
          <p:cNvSpPr txBox="1"/>
          <p:nvPr/>
        </p:nvSpPr>
        <p:spPr>
          <a:xfrm>
            <a:off x="139336" y="1100523"/>
            <a:ext cx="34352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colis au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66E74EF-C228-D8AC-3B55-71E82A068170}"/>
              </a:ext>
            </a:extLst>
          </p:cNvPr>
          <p:cNvSpPr txBox="1"/>
          <p:nvPr/>
        </p:nvSpPr>
        <p:spPr>
          <a:xfrm>
            <a:off x="273289" y="539408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a transporté 18 </a:t>
            </a:r>
          </a:p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colis.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2664916-323E-9674-BC63-20913AF705E2}"/>
              </a:ext>
            </a:extLst>
          </p:cNvPr>
          <p:cNvSpPr txBox="1"/>
          <p:nvPr/>
        </p:nvSpPr>
        <p:spPr>
          <a:xfrm>
            <a:off x="942504" y="411955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10 + 8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5BF3A258-46C0-C859-77A5-E9EC23DB47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F9ACD6-2486-F2A2-C322-BE0052B320D6}"/>
              </a:ext>
            </a:extLst>
          </p:cNvPr>
          <p:cNvSpPr/>
          <p:nvPr/>
        </p:nvSpPr>
        <p:spPr>
          <a:xfrm>
            <a:off x="139336" y="2652006"/>
            <a:ext cx="3240000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Total ?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74685A-BC4A-967A-79E5-2A76BEEBA3F5}"/>
              </a:ext>
            </a:extLst>
          </p:cNvPr>
          <p:cNvSpPr/>
          <p:nvPr/>
        </p:nvSpPr>
        <p:spPr>
          <a:xfrm>
            <a:off x="139336" y="3083476"/>
            <a:ext cx="1606336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10 matin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4073F0-B0F5-05A4-5392-7482D369FF19}"/>
              </a:ext>
            </a:extLst>
          </p:cNvPr>
          <p:cNvSpPr/>
          <p:nvPr/>
        </p:nvSpPr>
        <p:spPr>
          <a:xfrm>
            <a:off x="1745672" y="3081365"/>
            <a:ext cx="1633664" cy="4314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8 après-midi</a:t>
            </a:r>
            <a:endParaRPr lang="fr-FR" sz="1400" dirty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1C95F1C-817E-77ED-E9BE-60E3EBDCEB78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811306D1-6E0D-91B7-F84B-252797BA35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3574539" y="1155592"/>
            <a:ext cx="1885906" cy="972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5901472-0E0B-60E4-F503-C7145149C0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3574539" y="5367049"/>
            <a:ext cx="1779368" cy="972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99B5214-1A3D-1DB7-D99F-F36F724E5E0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3574539" y="3896584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224209B-9E85-B80C-35D9-F25D19123B4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3574539" y="2559411"/>
            <a:ext cx="1813145" cy="972000"/>
          </a:xfrm>
          <a:prstGeom prst="rect">
            <a:avLst/>
          </a:prstGeom>
        </p:spPr>
      </p:pic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6F2E056D-856D-20BC-A714-7FC53F9E325B}"/>
              </a:ext>
            </a:extLst>
          </p:cNvPr>
          <p:cNvSpPr/>
          <p:nvPr/>
        </p:nvSpPr>
        <p:spPr>
          <a:xfrm>
            <a:off x="4897960" y="2409798"/>
            <a:ext cx="455947" cy="557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C7AE23E3-DAC8-7D82-B5EE-865D25B61885}"/>
              </a:ext>
            </a:extLst>
          </p:cNvPr>
          <p:cNvSpPr/>
          <p:nvPr/>
        </p:nvSpPr>
        <p:spPr>
          <a:xfrm>
            <a:off x="4935503" y="3795150"/>
            <a:ext cx="452181" cy="5411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69876977-F6B4-6810-B86A-58A7E379D988}"/>
              </a:ext>
            </a:extLst>
          </p:cNvPr>
          <p:cNvSpPr/>
          <p:nvPr/>
        </p:nvSpPr>
        <p:spPr>
          <a:xfrm>
            <a:off x="4991172" y="5216825"/>
            <a:ext cx="469273" cy="56564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DCFEEDA-1AB4-0E17-43F0-FDC963C9935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480394A-924D-7221-D949-86D361FDC60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C7A713D-E23A-0DA7-3770-A2C92E81100E}"/>
              </a:ext>
            </a:extLst>
          </p:cNvPr>
          <p:cNvSpPr txBox="1"/>
          <p:nvPr/>
        </p:nvSpPr>
        <p:spPr>
          <a:xfrm>
            <a:off x="5519798" y="1186358"/>
            <a:ext cx="34352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Je cherche le nombre de colis au total.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F53340A-D6D7-BBC8-4470-2C141F201F5C}"/>
              </a:ext>
            </a:extLst>
          </p:cNvPr>
          <p:cNvSpPr/>
          <p:nvPr/>
        </p:nvSpPr>
        <p:spPr>
          <a:xfrm>
            <a:off x="5667759" y="2613941"/>
            <a:ext cx="3240000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Total </a:t>
            </a:r>
            <a:r>
              <a:rPr lang="fr-FR" sz="2800"/>
              <a:t>? </a:t>
            </a:r>
            <a:endParaRPr lang="fr-FR" sz="28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F06BC24-B854-F21D-406A-FFBA975D8C97}"/>
              </a:ext>
            </a:extLst>
          </p:cNvPr>
          <p:cNvSpPr/>
          <p:nvPr/>
        </p:nvSpPr>
        <p:spPr>
          <a:xfrm>
            <a:off x="5667759" y="3045411"/>
            <a:ext cx="1606336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75 matin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4532EBB-5210-169D-A441-6FD8A9608C1A}"/>
              </a:ext>
            </a:extLst>
          </p:cNvPr>
          <p:cNvSpPr/>
          <p:nvPr/>
        </p:nvSpPr>
        <p:spPr>
          <a:xfrm>
            <a:off x="7274095" y="3043300"/>
            <a:ext cx="1633664" cy="4314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18 après-midi</a:t>
            </a:r>
            <a:endParaRPr lang="fr-FR" sz="1400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B5E5D8EC-DD52-5D68-6D20-CF4DAA8B3C0B}"/>
              </a:ext>
            </a:extLst>
          </p:cNvPr>
          <p:cNvSpPr txBox="1"/>
          <p:nvPr/>
        </p:nvSpPr>
        <p:spPr>
          <a:xfrm>
            <a:off x="5733562" y="5412932"/>
            <a:ext cx="31209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a transporté 83 colis.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9F1DE05-77B7-7DA2-097E-20C3571F832E}"/>
              </a:ext>
            </a:extLst>
          </p:cNvPr>
          <p:cNvSpPr txBox="1"/>
          <p:nvPr/>
        </p:nvSpPr>
        <p:spPr>
          <a:xfrm>
            <a:off x="5806855" y="4057164"/>
            <a:ext cx="3120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75 + 18 = …</a:t>
            </a:r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7CC5FFB8-94D7-4E09-07D1-44B3D6549EB3}"/>
              </a:ext>
            </a:extLst>
          </p:cNvPr>
          <p:cNvSpPr/>
          <p:nvPr/>
        </p:nvSpPr>
        <p:spPr>
          <a:xfrm>
            <a:off x="4897960" y="921796"/>
            <a:ext cx="455947" cy="52094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1707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5" grpId="0" animBg="1"/>
      <p:bldP spid="25" grpId="0" animBg="1"/>
      <p:bldP spid="4" grpId="0" animBg="1"/>
      <p:bldP spid="28" grpId="0"/>
      <p:bldP spid="29" grpId="0" animBg="1"/>
      <p:bldP spid="30" grpId="0" animBg="1"/>
      <p:bldP spid="31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3023</TotalTime>
  <Words>419</Words>
  <Application>Microsoft Office PowerPoint</Application>
  <PresentationFormat>Affichage à l'écran (4:3)</PresentationFormat>
  <Paragraphs>92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Thème Office</vt:lpstr>
      <vt:lpstr>1_Thème Office</vt:lpstr>
      <vt:lpstr>Présentation PowerPoint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91</cp:revision>
  <dcterms:created xsi:type="dcterms:W3CDTF">2023-02-07T14:55:57Z</dcterms:created>
  <dcterms:modified xsi:type="dcterms:W3CDTF">2025-08-08T15:26:12Z</dcterms:modified>
</cp:coreProperties>
</file>